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7" r:id="rId10"/>
    <p:sldId id="270" r:id="rId11"/>
    <p:sldId id="271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9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2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FD58D-8B6D-C64D-B49D-501D83BA9D23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20C4F-95E3-7447-9A00-D52C17462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79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20C4F-95E3-7447-9A00-D52C174620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98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89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1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4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48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6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73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2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00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92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17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9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834EA-55C4-354C-8F4F-632F0E38045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0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1079"/>
            <a:ext cx="10609385" cy="687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828800" y="152400"/>
            <a:ext cx="8839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4000" kern="0" dirty="0"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Multi-dimensional analytics</a:t>
            </a:r>
          </a:p>
        </p:txBody>
      </p:sp>
      <p:pic>
        <p:nvPicPr>
          <p:cNvPr id="3891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185" y="760791"/>
            <a:ext cx="5773615" cy="5956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004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-164122" y="175986"/>
            <a:ext cx="1253196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40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Example </a:t>
            </a:r>
            <a:r>
              <a:rPr lang="en-US" sz="4000" kern="0" smtClean="0"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scatterplot and features on PCA</a:t>
            </a:r>
            <a:endParaRPr lang="en-US" sz="4000" kern="0" dirty="0">
              <a:effectLst>
                <a:outerShdw blurRad="38100" dist="38100" dir="2700000" algn="tl">
                  <a:srgbClr val="C0C0C0"/>
                </a:outerShdw>
              </a:effectLst>
              <a:ea typeface="+mj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776" y="785586"/>
            <a:ext cx="6261101" cy="606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5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828800" y="152400"/>
            <a:ext cx="8839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4000" kern="0" dirty="0"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Multi-dimensional analytics</a:t>
            </a:r>
          </a:p>
        </p:txBody>
      </p:sp>
      <p:pic>
        <p:nvPicPr>
          <p:cNvPr id="3993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60" y="1266093"/>
            <a:ext cx="11375400" cy="3903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7901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828800" y="152400"/>
            <a:ext cx="8839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40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Example: STRINGY feature</a:t>
            </a:r>
            <a:endParaRPr lang="en-US" sz="4000" kern="0" dirty="0">
              <a:effectLst>
                <a:outerShdw blurRad="38100" dist="38100" dir="2700000" algn="tl">
                  <a:srgbClr val="C0C0C0"/>
                </a:outerShdw>
              </a:effectLst>
              <a:ea typeface="+mj-ea"/>
            </a:endParaRPr>
          </a:p>
        </p:txBody>
      </p:sp>
      <p:pic>
        <p:nvPicPr>
          <p:cNvPr id="4096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830" y="868820"/>
            <a:ext cx="4232031" cy="108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669" y="2055690"/>
            <a:ext cx="9004331" cy="480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4195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3" y="0"/>
            <a:ext cx="1211552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00" y="808892"/>
            <a:ext cx="3356247" cy="763954"/>
          </a:xfrm>
          <a:prstGeom prst="rect">
            <a:avLst/>
          </a:prstGeom>
          <a:ln w="47625">
            <a:solidFill>
              <a:srgbClr val="C00000"/>
            </a:solidFill>
          </a:ln>
        </p:spPr>
      </p:pic>
      <p:sp>
        <p:nvSpPr>
          <p:cNvPr id="6" name="Bent Arrow 5"/>
          <p:cNvSpPr/>
          <p:nvPr/>
        </p:nvSpPr>
        <p:spPr>
          <a:xfrm>
            <a:off x="759101" y="992113"/>
            <a:ext cx="2086709" cy="2227385"/>
          </a:xfrm>
          <a:prstGeom prst="bentArrow">
            <a:avLst>
              <a:gd name="adj1" fmla="val 5867"/>
              <a:gd name="adj2" fmla="val 8887"/>
              <a:gd name="adj3" fmla="val 10862"/>
              <a:gd name="adj4" fmla="val 77466"/>
            </a:avLst>
          </a:prstGeom>
          <a:solidFill>
            <a:srgbClr val="C0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3062" y="1630922"/>
            <a:ext cx="3896338" cy="353943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b="1" dirty="0" smtClean="0">
                <a:solidFill>
                  <a:srgbClr val="C00000"/>
                </a:solidFill>
              </a:rPr>
              <a:t>Filter CPUs with </a:t>
            </a:r>
            <a:r>
              <a:rPr lang="en-US" sz="1700" b="1" dirty="0">
                <a:solidFill>
                  <a:srgbClr val="C00000"/>
                </a:solidFill>
              </a:rPr>
              <a:t>∆ </a:t>
            </a:r>
            <a:r>
              <a:rPr lang="en-US" sz="1700" b="1" dirty="0" smtClean="0">
                <a:solidFill>
                  <a:srgbClr val="C00000"/>
                </a:solidFill>
              </a:rPr>
              <a:t>temperature &gt; 35 F  </a:t>
            </a:r>
            <a:endParaRPr lang="en-US" sz="17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577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88984"/>
            <a:ext cx="12192001" cy="6658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98594" y="386861"/>
            <a:ext cx="5876176" cy="457201"/>
          </a:xfrm>
          <a:solidFill>
            <a:schemeClr val="bg1">
              <a:alpha val="76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n-US" altLang="en-US" sz="2400" dirty="0">
                <a:latin typeface="Arial Black" charset="0"/>
                <a:ea typeface="ＭＳ Ｐゴシック" charset="-128"/>
                <a:cs typeface="Arial Black" charset="0"/>
              </a:rPr>
              <a:t>HPCC on Sep, 26 2018: CPU </a:t>
            </a:r>
            <a:r>
              <a:rPr lang="en-US" altLang="en-US" sz="2400" dirty="0" smtClean="0">
                <a:solidFill>
                  <a:srgbClr val="C00000"/>
                </a:solidFill>
                <a:latin typeface="Arial Black" charset="0"/>
                <a:ea typeface="ＭＳ Ｐゴシック" charset="-128"/>
                <a:cs typeface="Arial Black" charset="0"/>
              </a:rPr>
              <a:t>overheat</a:t>
            </a:r>
            <a:endParaRPr lang="en-US" altLang="en-US" sz="2400" dirty="0">
              <a:solidFill>
                <a:srgbClr val="C00000"/>
              </a:solidFill>
              <a:latin typeface="Arial Black" charset="0"/>
              <a:ea typeface="ＭＳ Ｐゴシック" charset="-128"/>
              <a:cs typeface="Arial Black" charset="0"/>
            </a:endParaRPr>
          </a:p>
        </p:txBody>
      </p:sp>
      <p:sp>
        <p:nvSpPr>
          <p:cNvPr id="6" name="Left Arrow 5"/>
          <p:cNvSpPr/>
          <p:nvPr/>
        </p:nvSpPr>
        <p:spPr>
          <a:xfrm rot="19620432">
            <a:off x="3442988" y="1066272"/>
            <a:ext cx="1581033" cy="280309"/>
          </a:xfrm>
          <a:prstGeom prst="leftArrow">
            <a:avLst>
              <a:gd name="adj1" fmla="val 50000"/>
              <a:gd name="adj2" fmla="val 98543"/>
            </a:avLst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25000"/>
                <a:alpha val="45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125" y="0"/>
            <a:ext cx="4330875" cy="65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4794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154"/>
            <a:ext cx="12192000" cy="663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138" y="-21734"/>
            <a:ext cx="4196861" cy="704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298594" y="386861"/>
            <a:ext cx="6031868" cy="457201"/>
          </a:xfrm>
          <a:solidFill>
            <a:schemeClr val="bg1">
              <a:alpha val="76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US" altLang="en-US" sz="2400" dirty="0">
                <a:latin typeface="Arial Black" charset="0"/>
                <a:ea typeface="ＭＳ Ｐゴシック" charset="-128"/>
                <a:cs typeface="Arial Black" charset="0"/>
              </a:rPr>
              <a:t>HPCC on Sep, 26 2018: </a:t>
            </a:r>
            <a:r>
              <a:rPr lang="en-US" altLang="en-US" sz="2400" dirty="0" smtClean="0">
                <a:solidFill>
                  <a:schemeClr val="accent2">
                    <a:lumMod val="75000"/>
                  </a:schemeClr>
                </a:solidFill>
                <a:latin typeface="Arial Black" charset="0"/>
                <a:ea typeface="ＭＳ Ｐゴシック" charset="-128"/>
                <a:cs typeface="Arial Black" charset="0"/>
              </a:rPr>
              <a:t>Fan speeds</a:t>
            </a:r>
            <a:endParaRPr lang="en-US" altLang="en-US" sz="2400" dirty="0">
              <a:solidFill>
                <a:schemeClr val="accent2">
                  <a:lumMod val="75000"/>
                </a:schemeClr>
              </a:solidFill>
              <a:latin typeface="Arial Black" charset="0"/>
              <a:ea typeface="ＭＳ Ｐゴシック" charset="-128"/>
              <a:cs typeface="Arial Black" charset="0"/>
            </a:endParaRPr>
          </a:p>
        </p:txBody>
      </p:sp>
      <p:sp>
        <p:nvSpPr>
          <p:cNvPr id="7" name="Left Arrow 6"/>
          <p:cNvSpPr/>
          <p:nvPr/>
        </p:nvSpPr>
        <p:spPr>
          <a:xfrm rot="19620432">
            <a:off x="3583665" y="1081937"/>
            <a:ext cx="1581033" cy="280309"/>
          </a:xfrm>
          <a:prstGeom prst="leftArrow">
            <a:avLst>
              <a:gd name="adj1" fmla="val 50000"/>
              <a:gd name="adj2" fmla="val 9854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25000"/>
                <a:alpha val="45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6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41245" cy="6858000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 rot="10800000">
            <a:off x="4999859" y="4114803"/>
            <a:ext cx="2350025" cy="361843"/>
          </a:xfrm>
          <a:prstGeom prst="leftArrow">
            <a:avLst>
              <a:gd name="adj1" fmla="val 50000"/>
              <a:gd name="adj2" fmla="val 98543"/>
            </a:avLst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25000"/>
                <a:alpha val="45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04550" y="6488668"/>
            <a:ext cx="387388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212121"/>
                </a:solidFill>
                <a:latin typeface="Calibri" charset="0"/>
              </a:rPr>
              <a:t>Original 7 </a:t>
            </a:r>
            <a:r>
              <a:rPr lang="en-US" b="1" dirty="0">
                <a:solidFill>
                  <a:srgbClr val="212121"/>
                </a:solidFill>
                <a:latin typeface="Calibri" charset="0"/>
              </a:rPr>
              <a:t>axis multi-axis pop up dialog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717" y="0"/>
            <a:ext cx="4780903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510150" y="6488668"/>
            <a:ext cx="395501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The </a:t>
            </a:r>
            <a:r>
              <a:rPr lang="en-US" b="1" dirty="0">
                <a:solidFill>
                  <a:srgbClr val="C00000"/>
                </a:solidFill>
              </a:rPr>
              <a:t>modified </a:t>
            </a:r>
            <a:r>
              <a:rPr lang="en-US" b="1" dirty="0" smtClean="0">
                <a:solidFill>
                  <a:srgbClr val="C00000"/>
                </a:solidFill>
              </a:rPr>
              <a:t>10 axis </a:t>
            </a:r>
            <a:r>
              <a:rPr lang="en-US" b="1" dirty="0">
                <a:solidFill>
                  <a:srgbClr val="C00000"/>
                </a:solidFill>
              </a:rPr>
              <a:t>pop up dialog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76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examples of </a:t>
            </a:r>
            <a:r>
              <a:rPr lang="en-US" b="1" dirty="0">
                <a:solidFill>
                  <a:srgbClr val="C00000"/>
                </a:solidFill>
              </a:rPr>
              <a:t>10 axis </a:t>
            </a:r>
            <a:r>
              <a:rPr lang="en-US" b="1" dirty="0" smtClean="0">
                <a:solidFill>
                  <a:srgbClr val="C00000"/>
                </a:solidFill>
              </a:rPr>
              <a:t>Radar chart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7038"/>
            <a:ext cx="12192000" cy="390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970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26104"/>
            <a:ext cx="12192000" cy="5731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386082"/>
            <a:ext cx="119106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dirty="0">
                <a:latin typeface="Arial Black" charset="0"/>
                <a:ea typeface="ＭＳ Ｐゴシック" charset="-128"/>
                <a:cs typeface="Arial Black" charset="0"/>
              </a:rPr>
              <a:t>HPCC on Sep, 26 2018: </a:t>
            </a:r>
            <a:r>
              <a:rPr lang="en-US" altLang="en-US" sz="2800" dirty="0">
                <a:solidFill>
                  <a:srgbClr val="C00000"/>
                </a:solidFill>
                <a:latin typeface="Arial Black" charset="0"/>
                <a:ea typeface="ＭＳ Ｐゴシック" charset="-128"/>
                <a:cs typeface="Arial Black" charset="0"/>
              </a:rPr>
              <a:t>CPU temperature</a:t>
            </a:r>
            <a:r>
              <a:rPr lang="en-US" altLang="en-US" sz="2800" dirty="0">
                <a:latin typeface="Arial Black" charset="0"/>
                <a:ea typeface="ＭＳ Ｐゴシック" charset="-128"/>
                <a:cs typeface="Arial Black" charset="0"/>
              </a:rPr>
              <a:t> vs </a:t>
            </a:r>
            <a:r>
              <a:rPr lang="en-US" altLang="en-US" sz="2800" dirty="0">
                <a:solidFill>
                  <a:schemeClr val="accent2">
                    <a:lumMod val="75000"/>
                  </a:schemeClr>
                </a:solidFill>
                <a:latin typeface="Arial Black" charset="0"/>
                <a:ea typeface="ＭＳ Ｐゴシック" charset="-128"/>
                <a:cs typeface="Arial Black" charset="0"/>
              </a:rPr>
              <a:t>Fan speed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18338" y="6334780"/>
            <a:ext cx="119106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smtClean="0">
                <a:latin typeface="Arial Black" charset="0"/>
                <a:ea typeface="ＭＳ Ｐゴシック" charset="-128"/>
                <a:cs typeface="Arial Black" charset="0"/>
              </a:rPr>
              <a:t>Outlying time </a:t>
            </a:r>
            <a:r>
              <a:rPr lang="en-US" altLang="en-US" sz="2800" dirty="0" smtClean="0">
                <a:latin typeface="Arial Black" charset="0"/>
                <a:ea typeface="ＭＳ Ｐゴシック" charset="-128"/>
                <a:cs typeface="Arial Black" charset="0"/>
              </a:rPr>
              <a:t>series of hosts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81754" y="3992052"/>
            <a:ext cx="11910646" cy="40011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en-US" sz="2000" dirty="0" smtClean="0">
                <a:latin typeface="Arial Black" charset="0"/>
                <a:ea typeface="ＭＳ Ｐゴシック" charset="-128"/>
                <a:cs typeface="Arial Black" charset="0"/>
              </a:rPr>
              <a:t>Compute 3-13 is the outlier for a few hours due to overheat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Bent Arrow 7"/>
          <p:cNvSpPr/>
          <p:nvPr/>
        </p:nvSpPr>
        <p:spPr>
          <a:xfrm>
            <a:off x="5038026" y="3271338"/>
            <a:ext cx="1421392" cy="720714"/>
          </a:xfrm>
          <a:prstGeom prst="bentArrow">
            <a:avLst>
              <a:gd name="adj1" fmla="val 17774"/>
              <a:gd name="adj2" fmla="val 18973"/>
              <a:gd name="adj3" fmla="val 31035"/>
              <a:gd name="adj4" fmla="val 77466"/>
            </a:avLst>
          </a:prstGeom>
          <a:solidFill>
            <a:srgbClr val="C0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ent Arrow 8"/>
          <p:cNvSpPr/>
          <p:nvPr/>
        </p:nvSpPr>
        <p:spPr>
          <a:xfrm>
            <a:off x="5040922" y="1289538"/>
            <a:ext cx="2379785" cy="2722967"/>
          </a:xfrm>
          <a:prstGeom prst="bentArrow">
            <a:avLst>
              <a:gd name="adj1" fmla="val 4882"/>
              <a:gd name="adj2" fmla="val 7163"/>
              <a:gd name="adj3" fmla="val 10862"/>
              <a:gd name="adj4" fmla="val 77466"/>
            </a:avLst>
          </a:prstGeom>
          <a:solidFill>
            <a:srgbClr val="C0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466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3206"/>
            <a:ext cx="12192000" cy="6390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2708" y="0"/>
            <a:ext cx="119106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dirty="0">
                <a:latin typeface="Arial Black" charset="0"/>
                <a:ea typeface="ＭＳ Ｐゴシック" charset="-128"/>
                <a:cs typeface="Arial Black" charset="0"/>
              </a:rPr>
              <a:t>HPCC on Sep, 26 2018: </a:t>
            </a:r>
            <a:r>
              <a:rPr lang="en-US" altLang="en-US" sz="2800" dirty="0">
                <a:solidFill>
                  <a:srgbClr val="C00000"/>
                </a:solidFill>
                <a:latin typeface="Arial Black" charset="0"/>
                <a:ea typeface="ＭＳ Ｐゴシック" charset="-128"/>
                <a:cs typeface="Arial Black" charset="0"/>
              </a:rPr>
              <a:t>CPU temperature</a:t>
            </a:r>
            <a:r>
              <a:rPr lang="en-US" altLang="en-US" sz="2800" dirty="0">
                <a:latin typeface="Arial Black" charset="0"/>
                <a:ea typeface="ＭＳ Ｐゴシック" charset="-128"/>
                <a:cs typeface="Arial Black" charset="0"/>
              </a:rPr>
              <a:t> vs </a:t>
            </a:r>
            <a:r>
              <a:rPr lang="en-US" altLang="en-US" sz="2800" dirty="0">
                <a:solidFill>
                  <a:schemeClr val="accent2">
                    <a:lumMod val="75000"/>
                  </a:schemeClr>
                </a:solidFill>
                <a:latin typeface="Arial Black" charset="0"/>
                <a:ea typeface="ＭＳ Ｐゴシック" charset="-128"/>
                <a:cs typeface="Arial Black" charset="0"/>
              </a:rPr>
              <a:t>Fan speed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rot="16200000">
            <a:off x="5096432" y="3256057"/>
            <a:ext cx="236846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C00000"/>
                </a:solidFill>
                <a:latin typeface="Arial Black" charset="0"/>
                <a:ea typeface="ＭＳ Ｐゴシック" charset="-128"/>
                <a:cs typeface="Arial Black" charset="0"/>
              </a:rPr>
              <a:t>CPU temperature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16200000">
            <a:off x="-1017096" y="3372506"/>
            <a:ext cx="236846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C00000"/>
                </a:solidFill>
                <a:latin typeface="Arial Black" charset="0"/>
                <a:ea typeface="ＭＳ Ｐゴシック" charset="-128"/>
                <a:cs typeface="Arial Black" charset="0"/>
              </a:rPr>
              <a:t>CPU temperature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30385" y="6708503"/>
            <a:ext cx="147412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2">
                    <a:lumMod val="75000"/>
                  </a:schemeClr>
                </a:solidFill>
                <a:latin typeface="Arial Black" charset="0"/>
                <a:ea typeface="ＭＳ Ｐゴシック" charset="-128"/>
                <a:cs typeface="Arial Black" charset="0"/>
              </a:rPr>
              <a:t>Fan speed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45401" y="6725886"/>
            <a:ext cx="147412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2">
                    <a:lumMod val="75000"/>
                  </a:schemeClr>
                </a:solidFill>
                <a:latin typeface="Arial Black" charset="0"/>
                <a:ea typeface="ＭＳ Ｐゴシック" charset="-128"/>
                <a:cs typeface="Arial Black" charset="0"/>
              </a:rPr>
              <a:t>Fan speed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517093" y="1198658"/>
            <a:ext cx="1348446" cy="276999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/>
          <a:p>
            <a:r>
              <a:rPr lang="en-US" altLang="en-US" sz="1200" dirty="0" smtClean="0">
                <a:solidFill>
                  <a:srgbClr val="C00000"/>
                </a:solidFill>
                <a:latin typeface="Arial Black" charset="0"/>
                <a:ea typeface="ＭＳ Ｐゴシック" charset="-128"/>
                <a:cs typeface="Arial Black" charset="0"/>
              </a:rPr>
              <a:t>Compute 3-13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273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7384"/>
            <a:ext cx="8135815" cy="42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447" y="1767457"/>
            <a:ext cx="4085614" cy="4199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74431" y="606884"/>
            <a:ext cx="119106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dirty="0">
                <a:latin typeface="Arial Black" charset="0"/>
                <a:ea typeface="ＭＳ Ｐゴシック" charset="-128"/>
                <a:cs typeface="Arial Black" charset="0"/>
              </a:rPr>
              <a:t>HPCC on Sep, 26 2018: </a:t>
            </a:r>
            <a:r>
              <a:rPr lang="en-US" altLang="en-US" sz="2800" dirty="0">
                <a:solidFill>
                  <a:srgbClr val="C00000"/>
                </a:solidFill>
                <a:latin typeface="Arial Black" charset="0"/>
                <a:ea typeface="ＭＳ Ｐゴシック" charset="-128"/>
                <a:cs typeface="Arial Black" charset="0"/>
              </a:rPr>
              <a:t>CPU temperature</a:t>
            </a:r>
            <a:r>
              <a:rPr lang="en-US" altLang="en-US" sz="2800" dirty="0">
                <a:latin typeface="Arial Black" charset="0"/>
                <a:ea typeface="ＭＳ Ｐゴシック" charset="-128"/>
                <a:cs typeface="Arial Black" charset="0"/>
              </a:rPr>
              <a:t> vs </a:t>
            </a:r>
            <a:r>
              <a:rPr lang="en-US" altLang="en-US" sz="2800" dirty="0">
                <a:solidFill>
                  <a:schemeClr val="accent2">
                    <a:lumMod val="75000"/>
                  </a:schemeClr>
                </a:solidFill>
                <a:latin typeface="Arial Black" charset="0"/>
                <a:ea typeface="ＭＳ Ｐゴシック" charset="-128"/>
                <a:cs typeface="Arial Black" charset="0"/>
              </a:rPr>
              <a:t>Fan speed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-776229" y="3403283"/>
            <a:ext cx="188673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sz="1400" dirty="0">
                <a:solidFill>
                  <a:srgbClr val="C00000"/>
                </a:solidFill>
                <a:latin typeface="Arial Black" charset="0"/>
                <a:ea typeface="ＭＳ Ｐゴシック" charset="-128"/>
                <a:cs typeface="Arial Black" charset="0"/>
              </a:rPr>
              <a:t>CPU temperature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 rot="16200000">
            <a:off x="3166938" y="3368528"/>
            <a:ext cx="188673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sz="1400" dirty="0">
                <a:solidFill>
                  <a:srgbClr val="C00000"/>
                </a:solidFill>
                <a:latin typeface="Arial Black" charset="0"/>
                <a:ea typeface="ＭＳ Ｐゴシック" charset="-128"/>
                <a:cs typeface="Arial Black" charset="0"/>
              </a:rPr>
              <a:t>CPU temperature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 rot="16200000">
            <a:off x="7300689" y="3391560"/>
            <a:ext cx="188673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sz="1400" dirty="0">
                <a:solidFill>
                  <a:srgbClr val="C00000"/>
                </a:solidFill>
                <a:latin typeface="Arial Black" charset="0"/>
                <a:ea typeface="ＭＳ Ｐゴシック" charset="-128"/>
                <a:cs typeface="Arial Black" charset="0"/>
              </a:rPr>
              <a:t>CPU temperature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455155" y="5777988"/>
            <a:ext cx="119006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sz="1400" dirty="0">
                <a:solidFill>
                  <a:schemeClr val="accent2">
                    <a:lumMod val="75000"/>
                  </a:schemeClr>
                </a:solidFill>
                <a:latin typeface="Arial Black" charset="0"/>
                <a:ea typeface="ＭＳ Ｐゴシック" charset="-128"/>
                <a:cs typeface="Arial Black" charset="0"/>
              </a:rPr>
              <a:t>Fan speed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9691041" y="5777987"/>
            <a:ext cx="119006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sz="1400" dirty="0">
                <a:solidFill>
                  <a:schemeClr val="accent2">
                    <a:lumMod val="75000"/>
                  </a:schemeClr>
                </a:solidFill>
                <a:latin typeface="Arial Black" charset="0"/>
                <a:ea typeface="ＭＳ Ｐゴシック" charset="-128"/>
                <a:cs typeface="Arial Black" charset="0"/>
              </a:rPr>
              <a:t>Fan speed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5605427" y="5766264"/>
            <a:ext cx="119006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sz="1400" dirty="0">
                <a:solidFill>
                  <a:schemeClr val="accent2">
                    <a:lumMod val="75000"/>
                  </a:schemeClr>
                </a:solidFill>
                <a:latin typeface="Arial Black" charset="0"/>
                <a:ea typeface="ＭＳ Ｐゴシック" charset="-128"/>
                <a:cs typeface="Arial Black" charset="0"/>
              </a:rPr>
              <a:t>Fan speed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8914960" y="5427710"/>
            <a:ext cx="949299" cy="33855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/>
          <a:p>
            <a:r>
              <a:rPr lang="en-US" altLang="en-US" sz="1600" dirty="0" smtClean="0">
                <a:solidFill>
                  <a:srgbClr val="C00000"/>
                </a:solidFill>
                <a:latin typeface="Arial Black" charset="0"/>
                <a:ea typeface="ＭＳ Ｐゴシック" charset="-128"/>
                <a:cs typeface="Arial Black" charset="0"/>
              </a:rPr>
              <a:t>Outlier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11717" y="5427710"/>
            <a:ext cx="949299" cy="33855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/>
          <a:p>
            <a:r>
              <a:rPr lang="en-US" altLang="en-US" sz="1600" dirty="0" smtClean="0">
                <a:solidFill>
                  <a:srgbClr val="C00000"/>
                </a:solidFill>
                <a:latin typeface="Arial Black" charset="0"/>
                <a:ea typeface="ＭＳ Ｐゴシック" charset="-128"/>
                <a:cs typeface="Arial Black" charset="0"/>
              </a:rPr>
              <a:t>Outlier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86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139</Words>
  <Application>Microsoft Macintosh PowerPoint</Application>
  <PresentationFormat>Widescreen</PresentationFormat>
  <Paragraphs>29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Calibri Light</vt:lpstr>
      <vt:lpstr>ＭＳ Ｐゴシック</vt:lpstr>
      <vt:lpstr>Arial</vt:lpstr>
      <vt:lpstr>Arial Black</vt:lpstr>
      <vt:lpstr>Office Theme</vt:lpstr>
      <vt:lpstr>PowerPoint Presentation</vt:lpstr>
      <vt:lpstr>PowerPoint Presentation</vt:lpstr>
      <vt:lpstr>HPCC on Sep, 26 2018: CPU overheat</vt:lpstr>
      <vt:lpstr>HPCC on Sep, 26 2018: Fan speeds</vt:lpstr>
      <vt:lpstr>PowerPoint Presentation</vt:lpstr>
      <vt:lpstr>More examples of 10 axis Radar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</cp:revision>
  <dcterms:created xsi:type="dcterms:W3CDTF">2018-10-30T00:07:51Z</dcterms:created>
  <dcterms:modified xsi:type="dcterms:W3CDTF">2018-10-30T07:02:37Z</dcterms:modified>
</cp:coreProperties>
</file>